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911C0-E832-46D2-BE3B-917338976A0D}" type="datetimeFigureOut">
              <a:rPr lang="en-US" smtClean="0"/>
              <a:pPr/>
              <a:t>7/4/2010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F7A23-C8BF-4988-93E6-321631923A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911C0-E832-46D2-BE3B-917338976A0D}" type="datetimeFigureOut">
              <a:rPr lang="en-US" smtClean="0"/>
              <a:pPr/>
              <a:t>7/4/2010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F7A23-C8BF-4988-93E6-321631923A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911C0-E832-46D2-BE3B-917338976A0D}" type="datetimeFigureOut">
              <a:rPr lang="en-US" smtClean="0"/>
              <a:pPr/>
              <a:t>7/4/2010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F7A23-C8BF-4988-93E6-321631923A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911C0-E832-46D2-BE3B-917338976A0D}" type="datetimeFigureOut">
              <a:rPr lang="en-US" smtClean="0"/>
              <a:pPr/>
              <a:t>7/4/2010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F7A23-C8BF-4988-93E6-321631923A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911C0-E832-46D2-BE3B-917338976A0D}" type="datetimeFigureOut">
              <a:rPr lang="en-US" smtClean="0"/>
              <a:pPr/>
              <a:t>7/4/2010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F7A23-C8BF-4988-93E6-321631923A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911C0-E832-46D2-BE3B-917338976A0D}" type="datetimeFigureOut">
              <a:rPr lang="en-US" smtClean="0"/>
              <a:pPr/>
              <a:t>7/4/2010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F7A23-C8BF-4988-93E6-321631923A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911C0-E832-46D2-BE3B-917338976A0D}" type="datetimeFigureOut">
              <a:rPr lang="en-US" smtClean="0"/>
              <a:pPr/>
              <a:t>7/4/2010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F7A23-C8BF-4988-93E6-321631923A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911C0-E832-46D2-BE3B-917338976A0D}" type="datetimeFigureOut">
              <a:rPr lang="en-US" smtClean="0"/>
              <a:pPr/>
              <a:t>7/4/2010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F7A23-C8BF-4988-93E6-321631923A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911C0-E832-46D2-BE3B-917338976A0D}" type="datetimeFigureOut">
              <a:rPr lang="en-US" smtClean="0"/>
              <a:pPr/>
              <a:t>7/4/2010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F7A23-C8BF-4988-93E6-321631923A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911C0-E832-46D2-BE3B-917338976A0D}" type="datetimeFigureOut">
              <a:rPr lang="en-US" smtClean="0"/>
              <a:pPr/>
              <a:t>7/4/2010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F7A23-C8BF-4988-93E6-321631923A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911C0-E832-46D2-BE3B-917338976A0D}" type="datetimeFigureOut">
              <a:rPr lang="en-US" smtClean="0"/>
              <a:pPr/>
              <a:t>7/4/2010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F7A23-C8BF-4988-93E6-321631923A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911C0-E832-46D2-BE3B-917338976A0D}" type="datetimeFigureOut">
              <a:rPr lang="en-US" smtClean="0"/>
              <a:pPr/>
              <a:t>7/4/2010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6F7A23-C8BF-4988-93E6-321631923AC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World War II </a:t>
            </a:r>
            <a:r>
              <a:rPr lang="en-US" dirty="0" smtClean="0"/>
              <a:t>in Pictures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I. </a:t>
            </a:r>
            <a:r>
              <a:rPr lang="en-US" smtClean="0"/>
              <a:t>Introduction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II. 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Battle of Stalingrad</a:t>
            </a:r>
          </a:p>
          <a:p>
            <a:r>
              <a:rPr lang="en-US" dirty="0" smtClean="0"/>
              <a:t>Election </a:t>
            </a:r>
            <a:r>
              <a:rPr lang="en-US" dirty="0"/>
              <a:t>of Adolf Hitler</a:t>
            </a:r>
          </a:p>
          <a:p>
            <a:r>
              <a:rPr lang="en-US" i="1" dirty="0" err="1"/>
              <a:t>Kristallnacht</a:t>
            </a:r>
            <a:endParaRPr lang="en-US" dirty="0"/>
          </a:p>
          <a:p>
            <a:r>
              <a:rPr lang="en-US" dirty="0"/>
              <a:t>Invasion of China by the Japanese</a:t>
            </a:r>
          </a:p>
          <a:p>
            <a:r>
              <a:rPr lang="en-US" dirty="0"/>
              <a:t>Rise of Mussolini</a:t>
            </a:r>
          </a:p>
          <a:p>
            <a:r>
              <a:rPr lang="en-US" dirty="0"/>
              <a:t>Appeasement of Hitler; Munich Conference</a:t>
            </a:r>
          </a:p>
          <a:p>
            <a:r>
              <a:rPr lang="en-US" dirty="0"/>
              <a:t>Attack on Pearl Harbor</a:t>
            </a:r>
          </a:p>
          <a:p>
            <a:r>
              <a:rPr lang="en-US" dirty="0" smtClean="0"/>
              <a:t>Battle of Iwo Jima</a:t>
            </a:r>
          </a:p>
          <a:p>
            <a:r>
              <a:rPr lang="en-US" dirty="0" smtClean="0"/>
              <a:t>Dropping of the Atomic Bombs, Fat Man and Little Boy</a:t>
            </a:r>
          </a:p>
          <a:p>
            <a:r>
              <a:rPr lang="en-US" dirty="0" smtClean="0"/>
              <a:t>Battle </a:t>
            </a:r>
            <a:r>
              <a:rPr lang="en-US" dirty="0"/>
              <a:t>of Britain</a:t>
            </a:r>
          </a:p>
          <a:p>
            <a:r>
              <a:rPr lang="en-US" dirty="0" smtClean="0"/>
              <a:t>D-Day Invasion</a:t>
            </a:r>
          </a:p>
          <a:p>
            <a:r>
              <a:rPr lang="en-US" dirty="0" smtClean="0"/>
              <a:t>North </a:t>
            </a:r>
            <a:r>
              <a:rPr lang="en-US" dirty="0"/>
              <a:t>African Campaign</a:t>
            </a:r>
          </a:p>
          <a:p>
            <a:r>
              <a:rPr lang="en-US" dirty="0" smtClean="0"/>
              <a:t>Battle </a:t>
            </a:r>
            <a:r>
              <a:rPr lang="en-US" dirty="0"/>
              <a:t>of the Bulge</a:t>
            </a:r>
          </a:p>
          <a:p>
            <a:r>
              <a:rPr lang="en-US" dirty="0"/>
              <a:t>Concentration/death camps</a:t>
            </a:r>
          </a:p>
          <a:p>
            <a:r>
              <a:rPr lang="en-US" dirty="0"/>
              <a:t>Battle of Midway</a:t>
            </a:r>
          </a:p>
          <a:p>
            <a:endParaRPr 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III. Tools you will need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Access to </a:t>
            </a:r>
            <a:r>
              <a:rPr lang="en-US" dirty="0" err="1"/>
              <a:t>F</a:t>
            </a:r>
            <a:r>
              <a:rPr lang="en-US" dirty="0" err="1" smtClean="0"/>
              <a:t>lickr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Note Cards</a:t>
            </a:r>
          </a:p>
          <a:p>
            <a:pPr marL="514350" indent="-514350">
              <a:buAutoNum type="arabicPeriod"/>
            </a:pPr>
            <a:r>
              <a:rPr lang="en-US" dirty="0" smtClean="0"/>
              <a:t>CD to burn the finished project to.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IV. Suggestions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Some </a:t>
            </a:r>
            <a:r>
              <a:rPr lang="en-US" dirty="0" smtClean="0"/>
              <a:t>suggestions:</a:t>
            </a:r>
          </a:p>
          <a:p>
            <a:pPr marL="514350" indent="-514350">
              <a:buAutoNum type="arabicPeriod"/>
            </a:pPr>
            <a:r>
              <a:rPr lang="en-US" dirty="0" smtClean="0"/>
              <a:t>Everyone in the group should have a clear task</a:t>
            </a:r>
          </a:p>
          <a:p>
            <a:pPr marL="514350" indent="-514350">
              <a:buAutoNum type="arabicPeriod"/>
            </a:pPr>
            <a:r>
              <a:rPr lang="en-US" dirty="0" smtClean="0"/>
              <a:t>Check the rubric often to be sure the project is on the right track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118</Words>
  <Application>Microsoft Office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World War II in Pictures</vt:lpstr>
      <vt:lpstr>I. Introduction</vt:lpstr>
      <vt:lpstr>II. Mission</vt:lpstr>
      <vt:lpstr>III. Tools you will need</vt:lpstr>
      <vt:lpstr>IV. Suggestions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 War II Flikr Shuffle</dc:title>
  <dc:creator>Jim</dc:creator>
  <cp:lastModifiedBy>Jim</cp:lastModifiedBy>
  <cp:revision>7</cp:revision>
  <dcterms:created xsi:type="dcterms:W3CDTF">2010-07-04T18:59:46Z</dcterms:created>
  <dcterms:modified xsi:type="dcterms:W3CDTF">2010-07-04T21:12:44Z</dcterms:modified>
</cp:coreProperties>
</file>